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13"/>
  </p:notesMasterIdLst>
  <p:sldIdLst>
    <p:sldId id="256" r:id="rId5"/>
    <p:sldId id="548" r:id="rId6"/>
    <p:sldId id="549" r:id="rId7"/>
    <p:sldId id="553" r:id="rId8"/>
    <p:sldId id="544" r:id="rId9"/>
    <p:sldId id="550" r:id="rId10"/>
    <p:sldId id="551" r:id="rId11"/>
    <p:sldId id="554" r:id="rId12"/>
  </p:sldIdLst>
  <p:sldSz cx="17556163" cy="9875838"/>
  <p:notesSz cx="9872663"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11">
          <p15:clr>
            <a:srgbClr val="A4A3A4"/>
          </p15:clr>
        </p15:guide>
        <p15:guide id="2" pos="5530">
          <p15:clr>
            <a:srgbClr val="A4A3A4"/>
          </p15:clr>
        </p15:guide>
      </p15:sldGuideLst>
    </p:ext>
    <p:ext uri="{2D200454-40CA-4A62-9FC3-DE9A4176ACB9}">
      <p15:notesGuideLst xmlns:p15="http://schemas.microsoft.com/office/powerpoint/2012/main">
        <p15:guide id="1" orient="horz" pos="2140">
          <p15:clr>
            <a:srgbClr val="A4A3A4"/>
          </p15:clr>
        </p15:guide>
        <p15:guide id="2" pos="3110">
          <p15:clr>
            <a:srgbClr val="A4A3A4"/>
          </p15:clr>
        </p15:guide>
      </p15:notes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52" roundtripDataSignature="AMtx7mhwh4zN4jBWJ4GAAVOm7mjFBaAC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1439"/>
    <a:srgbClr val="CC0033"/>
    <a:srgbClr val="00006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139C0-1E25-4F3E-A6F6-788A2DA3D0B1}" v="201" dt="2024-03-27T13:53:26.28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Stijl, thema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Stijl, donker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Stijl, thema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AF606853-7671-496A-8E4F-DF71F8EC918B}" styleName="Stijl, donker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Stijl, donker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88"/>
  </p:normalViewPr>
  <p:slideViewPr>
    <p:cSldViewPr snapToGrid="0">
      <p:cViewPr varScale="1">
        <p:scale>
          <a:sx n="47" d="100"/>
          <a:sy n="47" d="100"/>
        </p:scale>
        <p:origin x="608" y="60"/>
      </p:cViewPr>
      <p:guideLst>
        <p:guide orient="horz" pos="3111"/>
        <p:guide pos="5530"/>
      </p:guideLst>
    </p:cSldViewPr>
  </p:slideViewPr>
  <p:notesTextViewPr>
    <p:cViewPr>
      <p:scale>
        <a:sx n="1" d="1"/>
        <a:sy n="1" d="1"/>
      </p:scale>
      <p:origin x="0" y="0"/>
    </p:cViewPr>
  </p:notesTextViewPr>
  <p:notesViewPr>
    <p:cSldViewPr snapToGrid="0">
      <p:cViewPr>
        <p:scale>
          <a:sx n="1" d="2"/>
          <a:sy n="1" d="2"/>
        </p:scale>
        <p:origin x="0" y="0"/>
      </p:cViewPr>
      <p:guideLst>
        <p:guide orient="horz" pos="2140"/>
        <p:guide pos="311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57" Type="http://schemas.microsoft.com/office/2016/11/relationships/changesInfo" Target="changesInfos/changesInfo1.xml"/><Relationship Id="rId10" Type="http://schemas.openxmlformats.org/officeDocument/2006/relationships/slide" Target="slides/slide6.xml"/><Relationship Id="rId52"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5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l Allaoui (1073445)" userId="749f2717-1193-41fa-8525-9f83ad67db30" providerId="ADAL" clId="{A19139C0-1E25-4F3E-A6F6-788A2DA3D0B1}"/>
    <pc:docChg chg="custSel modSld">
      <pc:chgData name="Mohamed El Allaoui (1073445)" userId="749f2717-1193-41fa-8525-9f83ad67db30" providerId="ADAL" clId="{A19139C0-1E25-4F3E-A6F6-788A2DA3D0B1}" dt="2024-03-27T15:28:02.659" v="358" actId="20577"/>
      <pc:docMkLst>
        <pc:docMk/>
      </pc:docMkLst>
      <pc:sldChg chg="modSp mod">
        <pc:chgData name="Mohamed El Allaoui (1073445)" userId="749f2717-1193-41fa-8525-9f83ad67db30" providerId="ADAL" clId="{A19139C0-1E25-4F3E-A6F6-788A2DA3D0B1}" dt="2024-03-27T11:50:10.540" v="29" actId="20577"/>
        <pc:sldMkLst>
          <pc:docMk/>
          <pc:sldMk cId="527136064" sldId="548"/>
        </pc:sldMkLst>
        <pc:spChg chg="mod">
          <ac:chgData name="Mohamed El Allaoui (1073445)" userId="749f2717-1193-41fa-8525-9f83ad67db30" providerId="ADAL" clId="{A19139C0-1E25-4F3E-A6F6-788A2DA3D0B1}" dt="2024-03-27T11:50:10.540" v="29" actId="20577"/>
          <ac:spMkLst>
            <pc:docMk/>
            <pc:sldMk cId="527136064" sldId="548"/>
            <ac:spMk id="3" creationId="{62C5D432-ACAC-2557-140D-EEC8EF34FFC7}"/>
          </ac:spMkLst>
        </pc:spChg>
      </pc:sldChg>
      <pc:sldChg chg="addSp delSp modSp mod">
        <pc:chgData name="Mohamed El Allaoui (1073445)" userId="749f2717-1193-41fa-8525-9f83ad67db30" providerId="ADAL" clId="{A19139C0-1E25-4F3E-A6F6-788A2DA3D0B1}" dt="2024-03-27T12:45:56.083" v="153" actId="1076"/>
        <pc:sldMkLst>
          <pc:docMk/>
          <pc:sldMk cId="3628038597" sldId="549"/>
        </pc:sldMkLst>
        <pc:picChg chg="del">
          <ac:chgData name="Mohamed El Allaoui (1073445)" userId="749f2717-1193-41fa-8525-9f83ad67db30" providerId="ADAL" clId="{A19139C0-1E25-4F3E-A6F6-788A2DA3D0B1}" dt="2024-03-27T12:45:15.015" v="145" actId="478"/>
          <ac:picMkLst>
            <pc:docMk/>
            <pc:sldMk cId="3628038597" sldId="549"/>
            <ac:picMk id="5" creationId="{6133F26C-BA9A-2DFD-0C5F-2DCC0FC866C8}"/>
          </ac:picMkLst>
        </pc:picChg>
        <pc:picChg chg="add mod modCrop">
          <ac:chgData name="Mohamed El Allaoui (1073445)" userId="749f2717-1193-41fa-8525-9f83ad67db30" providerId="ADAL" clId="{A19139C0-1E25-4F3E-A6F6-788A2DA3D0B1}" dt="2024-03-27T12:45:56.083" v="153" actId="1076"/>
          <ac:picMkLst>
            <pc:docMk/>
            <pc:sldMk cId="3628038597" sldId="549"/>
            <ac:picMk id="6" creationId="{6FC10D5A-87A6-AE42-975F-FB8FEA49D129}"/>
          </ac:picMkLst>
        </pc:picChg>
      </pc:sldChg>
      <pc:sldChg chg="addSp delSp modSp mod modAnim">
        <pc:chgData name="Mohamed El Allaoui (1073445)" userId="749f2717-1193-41fa-8525-9f83ad67db30" providerId="ADAL" clId="{A19139C0-1E25-4F3E-A6F6-788A2DA3D0B1}" dt="2024-03-27T13:53:32.888" v="349" actId="1076"/>
        <pc:sldMkLst>
          <pc:docMk/>
          <pc:sldMk cId="1217559336" sldId="550"/>
        </pc:sldMkLst>
        <pc:spChg chg="mod">
          <ac:chgData name="Mohamed El Allaoui (1073445)" userId="749f2717-1193-41fa-8525-9f83ad67db30" providerId="ADAL" clId="{A19139C0-1E25-4F3E-A6F6-788A2DA3D0B1}" dt="2024-03-27T13:53:26.285" v="347" actId="20577"/>
          <ac:spMkLst>
            <pc:docMk/>
            <pc:sldMk cId="1217559336" sldId="550"/>
            <ac:spMk id="3" creationId="{F903A07F-E9E3-CCBF-837E-E27DAC5D8DA5}"/>
          </ac:spMkLst>
        </pc:spChg>
        <pc:picChg chg="add mod modCrop">
          <ac:chgData name="Mohamed El Allaoui (1073445)" userId="749f2717-1193-41fa-8525-9f83ad67db30" providerId="ADAL" clId="{A19139C0-1E25-4F3E-A6F6-788A2DA3D0B1}" dt="2024-03-27T13:53:32.888" v="349" actId="1076"/>
          <ac:picMkLst>
            <pc:docMk/>
            <pc:sldMk cId="1217559336" sldId="550"/>
            <ac:picMk id="5" creationId="{B4180345-8C5E-F391-3FCB-8645AFAD553C}"/>
          </ac:picMkLst>
        </pc:picChg>
        <pc:picChg chg="add del mod modCrop">
          <ac:chgData name="Mohamed El Allaoui (1073445)" userId="749f2717-1193-41fa-8525-9f83ad67db30" providerId="ADAL" clId="{A19139C0-1E25-4F3E-A6F6-788A2DA3D0B1}" dt="2024-03-27T11:53:18.908" v="48" actId="478"/>
          <ac:picMkLst>
            <pc:docMk/>
            <pc:sldMk cId="1217559336" sldId="550"/>
            <ac:picMk id="7" creationId="{EED37998-7169-6269-2CEE-0E8C67D9F4DF}"/>
          </ac:picMkLst>
        </pc:picChg>
        <pc:picChg chg="add mod modCrop">
          <ac:chgData name="Mohamed El Allaoui (1073445)" userId="749f2717-1193-41fa-8525-9f83ad67db30" providerId="ADAL" clId="{A19139C0-1E25-4F3E-A6F6-788A2DA3D0B1}" dt="2024-03-27T13:53:29.903" v="348" actId="1076"/>
          <ac:picMkLst>
            <pc:docMk/>
            <pc:sldMk cId="1217559336" sldId="550"/>
            <ac:picMk id="9" creationId="{72BD5CD3-2255-1848-D643-A1552F88BC63}"/>
          </ac:picMkLst>
        </pc:picChg>
      </pc:sldChg>
      <pc:sldChg chg="modSp mod">
        <pc:chgData name="Mohamed El Allaoui (1073445)" userId="749f2717-1193-41fa-8525-9f83ad67db30" providerId="ADAL" clId="{A19139C0-1E25-4F3E-A6F6-788A2DA3D0B1}" dt="2024-03-27T15:28:02.659" v="358" actId="20577"/>
        <pc:sldMkLst>
          <pc:docMk/>
          <pc:sldMk cId="3728726845" sldId="551"/>
        </pc:sldMkLst>
        <pc:spChg chg="mod">
          <ac:chgData name="Mohamed El Allaoui (1073445)" userId="749f2717-1193-41fa-8525-9f83ad67db30" providerId="ADAL" clId="{A19139C0-1E25-4F3E-A6F6-788A2DA3D0B1}" dt="2024-03-27T15:28:02.659" v="358" actId="20577"/>
          <ac:spMkLst>
            <pc:docMk/>
            <pc:sldMk cId="3728726845" sldId="551"/>
            <ac:spMk id="3" creationId="{8853A5EE-C66E-612F-837B-9C93E2E8B3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277136" cy="340265"/>
          </a:xfrm>
          <a:prstGeom prst="rect">
            <a:avLst/>
          </a:prstGeom>
          <a:noFill/>
          <a:ln>
            <a:noFill/>
          </a:ln>
        </p:spPr>
        <p:txBody>
          <a:bodyPr spcFirstLastPara="1" wrap="square" lIns="92300" tIns="46150" rIns="92300" bIns="461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593177" y="1"/>
            <a:ext cx="4277136" cy="340265"/>
          </a:xfrm>
          <a:prstGeom prst="rect">
            <a:avLst/>
          </a:prstGeom>
          <a:noFill/>
          <a:ln>
            <a:noFill/>
          </a:ln>
        </p:spPr>
        <p:txBody>
          <a:bodyPr spcFirstLastPara="1" wrap="square" lIns="92300" tIns="46150" rIns="92300" bIns="461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671763" y="509588"/>
            <a:ext cx="4529137"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87032" y="3228707"/>
            <a:ext cx="7898600" cy="3059117"/>
          </a:xfrm>
          <a:prstGeom prst="rect">
            <a:avLst/>
          </a:prstGeom>
          <a:noFill/>
          <a:ln>
            <a:noFill/>
          </a:ln>
        </p:spPr>
        <p:txBody>
          <a:bodyPr spcFirstLastPara="1" wrap="square" lIns="92300" tIns="46150" rIns="92300" bIns="46150" anchor="t" anchorCtr="0">
            <a:noAutofit/>
          </a:bodyPr>
          <a:lstStyle>
            <a:lvl1pPr marL="457200" marR="0" lvl="0"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325"/>
            <a:ext cx="4277136" cy="340265"/>
          </a:xfrm>
          <a:prstGeom prst="rect">
            <a:avLst/>
          </a:prstGeom>
          <a:noFill/>
          <a:ln>
            <a:noFill/>
          </a:ln>
        </p:spPr>
        <p:txBody>
          <a:bodyPr spcFirstLastPara="1" wrap="square" lIns="92300" tIns="46150" rIns="92300" bIns="461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593177" y="6456325"/>
            <a:ext cx="4277136" cy="340265"/>
          </a:xfrm>
          <a:prstGeom prst="rect">
            <a:avLst/>
          </a:prstGeom>
          <a:noFill/>
          <a:ln>
            <a:noFill/>
          </a:ln>
        </p:spPr>
        <p:txBody>
          <a:bodyPr spcFirstLastPara="1" wrap="square" lIns="92300" tIns="46150" rIns="92300" bIns="461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txBox="1">
            <a:spLocks noGrp="1"/>
          </p:cNvSpPr>
          <p:nvPr>
            <p:ph type="body" idx="1"/>
          </p:nvPr>
        </p:nvSpPr>
        <p:spPr>
          <a:xfrm>
            <a:off x="987032" y="3228707"/>
            <a:ext cx="7898600" cy="3059117"/>
          </a:xfrm>
          <a:prstGeom prst="rect">
            <a:avLst/>
          </a:prstGeom>
          <a:noFill/>
          <a:ln>
            <a:noFill/>
          </a:ln>
        </p:spPr>
        <p:txBody>
          <a:bodyPr spcFirstLastPara="1" wrap="square" lIns="92300" tIns="46150" rIns="92300" bIns="46150" anchor="t" anchorCtr="0">
            <a:noAutofit/>
          </a:bodyPr>
          <a:lstStyle/>
          <a:p>
            <a:pPr marL="0" lvl="0" indent="0" algn="l" rtl="0">
              <a:lnSpc>
                <a:spcPct val="100000"/>
              </a:lnSpc>
              <a:spcBef>
                <a:spcPts val="518"/>
              </a:spcBef>
              <a:spcAft>
                <a:spcPts val="0"/>
              </a:spcAft>
              <a:buSzPts val="1400"/>
              <a:buNone/>
            </a:pPr>
            <a:endParaRPr/>
          </a:p>
        </p:txBody>
      </p:sp>
      <p:sp>
        <p:nvSpPr>
          <p:cNvPr id="280" name="Google Shape;280;p1:notes"/>
          <p:cNvSpPr>
            <a:spLocks noGrp="1" noRot="1" noChangeAspect="1"/>
          </p:cNvSpPr>
          <p:nvPr>
            <p:ph type="sldImg" idx="2"/>
          </p:nvPr>
        </p:nvSpPr>
        <p:spPr>
          <a:xfrm>
            <a:off x="2671763" y="509588"/>
            <a:ext cx="4529137"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843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p:cSld name="Titel">
    <p:spTree>
      <p:nvGrpSpPr>
        <p:cNvPr id="1" name="Shape 11"/>
        <p:cNvGrpSpPr/>
        <p:nvPr/>
      </p:nvGrpSpPr>
      <p:grpSpPr>
        <a:xfrm>
          <a:off x="0" y="0"/>
          <a:ext cx="0" cy="0"/>
          <a:chOff x="0" y="0"/>
          <a:chExt cx="0" cy="0"/>
        </a:xfrm>
      </p:grpSpPr>
      <p:pic>
        <p:nvPicPr>
          <p:cNvPr id="12" name="Google Shape;12;p14"/>
          <p:cNvPicPr preferRelativeResize="0"/>
          <p:nvPr/>
        </p:nvPicPr>
        <p:blipFill rotWithShape="1">
          <a:blip r:embed="rId2">
            <a:alphaModFix/>
          </a:blip>
          <a:srcRect/>
          <a:stretch/>
        </p:blipFill>
        <p:spPr>
          <a:xfrm>
            <a:off x="0" y="248"/>
            <a:ext cx="17556164" cy="9875343"/>
          </a:xfrm>
          <a:prstGeom prst="rect">
            <a:avLst/>
          </a:prstGeom>
          <a:noFill/>
          <a:ln>
            <a:noFill/>
          </a:ln>
        </p:spPr>
      </p:pic>
      <p:pic>
        <p:nvPicPr>
          <p:cNvPr id="13" name="Google Shape;13;p14"/>
          <p:cNvPicPr preferRelativeResize="0"/>
          <p:nvPr/>
        </p:nvPicPr>
        <p:blipFill rotWithShape="1">
          <a:blip r:embed="rId3">
            <a:alphaModFix/>
          </a:blip>
          <a:srcRect/>
          <a:stretch/>
        </p:blipFill>
        <p:spPr>
          <a:xfrm>
            <a:off x="0" y="6282063"/>
            <a:ext cx="17556163" cy="3593527"/>
          </a:xfrm>
          <a:prstGeom prst="rect">
            <a:avLst/>
          </a:prstGeom>
          <a:noFill/>
          <a:ln>
            <a:noFill/>
          </a:ln>
        </p:spPr>
      </p:pic>
      <p:pic>
        <p:nvPicPr>
          <p:cNvPr id="14" name="Google Shape;14;p14"/>
          <p:cNvPicPr preferRelativeResize="0"/>
          <p:nvPr/>
        </p:nvPicPr>
        <p:blipFill rotWithShape="1">
          <a:blip r:embed="rId4">
            <a:alphaModFix/>
          </a:blip>
          <a:srcRect/>
          <a:stretch/>
        </p:blipFill>
        <p:spPr>
          <a:xfrm>
            <a:off x="0" y="518355"/>
            <a:ext cx="17556163" cy="2357268"/>
          </a:xfrm>
          <a:prstGeom prst="rect">
            <a:avLst/>
          </a:prstGeom>
          <a:noFill/>
          <a:ln>
            <a:noFill/>
          </a:ln>
        </p:spPr>
      </p:pic>
      <p:sp>
        <p:nvSpPr>
          <p:cNvPr id="15" name="Google Shape;15;p14"/>
          <p:cNvSpPr txBox="1">
            <a:spLocks noGrp="1"/>
          </p:cNvSpPr>
          <p:nvPr>
            <p:ph type="subTitle" idx="1"/>
          </p:nvPr>
        </p:nvSpPr>
        <p:spPr>
          <a:xfrm>
            <a:off x="731520" y="1973099"/>
            <a:ext cx="15419839" cy="548658"/>
          </a:xfrm>
          <a:prstGeom prst="rect">
            <a:avLst/>
          </a:prstGeom>
          <a:noFill/>
          <a:ln>
            <a:noFill/>
          </a:ln>
        </p:spPr>
        <p:txBody>
          <a:bodyPr spcFirstLastPara="1" wrap="square" lIns="0" tIns="0" rIns="0" bIns="0" anchor="t" anchorCtr="0">
            <a:noAutofit/>
          </a:bodyPr>
          <a:lstStyle>
            <a:lvl1pPr marR="0" lvl="0" algn="l" rtl="0">
              <a:lnSpc>
                <a:spcPct val="131250"/>
              </a:lnSpc>
              <a:spcBef>
                <a:spcPts val="0"/>
              </a:spcBef>
              <a:spcAft>
                <a:spcPts val="0"/>
              </a:spcAft>
              <a:buClr>
                <a:schemeClr val="lt1"/>
              </a:buClr>
              <a:buSzPts val="2560"/>
              <a:buFont typeface="Noto Sans Symbols"/>
              <a:buNone/>
              <a:defRPr sz="3200" b="0" i="0" u="none" strike="noStrike" cap="none">
                <a:solidFill>
                  <a:schemeClr val="lt1"/>
                </a:solidFill>
                <a:latin typeface="Arial"/>
                <a:ea typeface="Arial"/>
                <a:cs typeface="Arial"/>
                <a:sym typeface="Arial"/>
              </a:defRPr>
            </a:lvl1pPr>
            <a:lvl2pPr marR="0" lvl="1" algn="l" rtl="0">
              <a:lnSpc>
                <a:spcPct val="100000"/>
              </a:lnSpc>
              <a:spcBef>
                <a:spcPts val="7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630"/>
              </a:spcBef>
              <a:spcAft>
                <a:spcPts val="0"/>
              </a:spcAft>
              <a:buClr>
                <a:schemeClr val="dk2"/>
              </a:buClr>
              <a:buSzPts val="1800"/>
              <a:buFont typeface="Arial"/>
              <a:buChar char="•"/>
              <a:defRPr sz="1800" b="0" i="1" u="none" strike="noStrike" cap="none">
                <a:solidFill>
                  <a:schemeClr val="dk2"/>
                </a:solidFill>
                <a:latin typeface="Arial"/>
                <a:ea typeface="Arial"/>
                <a:cs typeface="Arial"/>
                <a:sym typeface="Arial"/>
              </a:defRPr>
            </a:lvl3pPr>
            <a:lvl4pPr marR="0" lvl="3" algn="l" rtl="0">
              <a:lnSpc>
                <a:spcPct val="100000"/>
              </a:lnSpc>
              <a:spcBef>
                <a:spcPts val="560"/>
              </a:spcBef>
              <a:spcAft>
                <a:spcPts val="0"/>
              </a:spcAft>
              <a:buClr>
                <a:schemeClr val="dk2"/>
              </a:buClr>
              <a:buSzPts val="1200"/>
              <a:buFont typeface="Times"/>
              <a:buChar char="•"/>
              <a:defRPr sz="1600" b="0" i="0" u="none" strike="noStrike" cap="none">
                <a:solidFill>
                  <a:schemeClr val="dk2"/>
                </a:solidFill>
                <a:latin typeface="Arial"/>
                <a:ea typeface="Arial"/>
                <a:cs typeface="Arial"/>
                <a:sym typeface="Arial"/>
              </a:defRPr>
            </a:lvl4pPr>
            <a:lvl5pPr marR="0" lvl="4" algn="l" rtl="0">
              <a:lnSpc>
                <a:spcPct val="100000"/>
              </a:lnSpc>
              <a:spcBef>
                <a:spcPts val="56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R="0" lvl="5"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R="0" lvl="6"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R="0" lvl="7"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R="0" lvl="8"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sp>
        <p:nvSpPr>
          <p:cNvPr id="16" name="Google Shape;16;p14"/>
          <p:cNvSpPr txBox="1">
            <a:spLocks noGrp="1"/>
          </p:cNvSpPr>
          <p:nvPr>
            <p:ph type="ctrTitle"/>
          </p:nvPr>
        </p:nvSpPr>
        <p:spPr>
          <a:xfrm>
            <a:off x="727485" y="843450"/>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5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9pPr>
          </a:lstStyle>
          <a:p>
            <a:endParaRPr/>
          </a:p>
        </p:txBody>
      </p:sp>
      <p:sp>
        <p:nvSpPr>
          <p:cNvPr id="17" name="Google Shape;17;p14"/>
          <p:cNvSpPr txBox="1">
            <a:spLocks noGrp="1"/>
          </p:cNvSpPr>
          <p:nvPr>
            <p:ph type="body" idx="2"/>
          </p:nvPr>
        </p:nvSpPr>
        <p:spPr>
          <a:xfrm>
            <a:off x="727485" y="9144279"/>
            <a:ext cx="6538428" cy="576089"/>
          </a:xfrm>
          <a:prstGeom prst="rect">
            <a:avLst/>
          </a:prstGeom>
          <a:noFill/>
          <a:ln>
            <a:noFill/>
          </a:ln>
        </p:spPr>
        <p:txBody>
          <a:bodyPr spcFirstLastPara="1" wrap="square" lIns="0" tIns="0" rIns="0" bIns="0" anchor="t" anchorCtr="0">
            <a:noAutofit/>
          </a:bodyPr>
          <a:lstStyle>
            <a:lvl1pPr marL="457200" marR="0" lvl="0" indent="-228600" algn="l" rtl="0">
              <a:lnSpc>
                <a:spcPct val="200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323850" algn="l" rtl="0">
              <a:lnSpc>
                <a:spcPct val="100000"/>
              </a:lnSpc>
              <a:spcBef>
                <a:spcPts val="7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630"/>
              </a:spcBef>
              <a:spcAft>
                <a:spcPts val="0"/>
              </a:spcAft>
              <a:buClr>
                <a:schemeClr val="dk2"/>
              </a:buClr>
              <a:buSzPts val="1800"/>
              <a:buFont typeface="Arial"/>
              <a:buChar char="•"/>
              <a:defRPr sz="1800" b="0" i="1" u="none" strike="noStrike" cap="none">
                <a:solidFill>
                  <a:schemeClr val="dk2"/>
                </a:solidFill>
                <a:latin typeface="Arial"/>
                <a:ea typeface="Arial"/>
                <a:cs typeface="Arial"/>
                <a:sym typeface="Arial"/>
              </a:defRPr>
            </a:lvl3pPr>
            <a:lvl4pPr marL="1828800" marR="0" lvl="3" indent="-304800" algn="l" rtl="0">
              <a:lnSpc>
                <a:spcPct val="100000"/>
              </a:lnSpc>
              <a:spcBef>
                <a:spcPts val="560"/>
              </a:spcBef>
              <a:spcAft>
                <a:spcPts val="0"/>
              </a:spcAft>
              <a:buClr>
                <a:schemeClr val="dk2"/>
              </a:buClr>
              <a:buSzPts val="1200"/>
              <a:buFont typeface="Times"/>
              <a:buChar char="•"/>
              <a:defRPr sz="1600" b="0" i="0" u="none" strike="noStrike" cap="none">
                <a:solidFill>
                  <a:schemeClr val="dk2"/>
                </a:solidFill>
                <a:latin typeface="Arial"/>
                <a:ea typeface="Arial"/>
                <a:cs typeface="Arial"/>
                <a:sym typeface="Arial"/>
              </a:defRPr>
            </a:lvl4pPr>
            <a:lvl5pPr marL="2286000" marR="0" lvl="4" indent="-330200" algn="l" rtl="0">
              <a:lnSpc>
                <a:spcPct val="100000"/>
              </a:lnSpc>
              <a:spcBef>
                <a:spcPts val="56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pic>
        <p:nvPicPr>
          <p:cNvPr id="18" name="Google Shape;18;p14"/>
          <p:cNvPicPr preferRelativeResize="0"/>
          <p:nvPr/>
        </p:nvPicPr>
        <p:blipFill rotWithShape="1">
          <a:blip r:embed="rId5">
            <a:alphaModFix/>
          </a:blip>
          <a:srcRect/>
          <a:stretch/>
        </p:blipFill>
        <p:spPr>
          <a:xfrm>
            <a:off x="16482936" y="8899330"/>
            <a:ext cx="720081" cy="72008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oudsopgave">
  <p:cSld name="Inhoudsopgave">
    <p:spTree>
      <p:nvGrpSpPr>
        <p:cNvPr id="1" name="Shape 19"/>
        <p:cNvGrpSpPr/>
        <p:nvPr/>
      </p:nvGrpSpPr>
      <p:grpSpPr>
        <a:xfrm>
          <a:off x="0" y="0"/>
          <a:ext cx="0" cy="0"/>
          <a:chOff x="0" y="0"/>
          <a:chExt cx="0" cy="0"/>
        </a:xfrm>
      </p:grpSpPr>
      <p:pic>
        <p:nvPicPr>
          <p:cNvPr id="20" name="Google Shape;20;p15"/>
          <p:cNvPicPr preferRelativeResize="0"/>
          <p:nvPr/>
        </p:nvPicPr>
        <p:blipFill rotWithShape="1">
          <a:blip r:embed="rId2">
            <a:alphaModFix/>
          </a:blip>
          <a:srcRect/>
          <a:stretch/>
        </p:blipFill>
        <p:spPr>
          <a:xfrm>
            <a:off x="0" y="518355"/>
            <a:ext cx="17556163" cy="1683260"/>
          </a:xfrm>
          <a:prstGeom prst="rect">
            <a:avLst/>
          </a:prstGeom>
          <a:noFill/>
          <a:ln>
            <a:noFill/>
          </a:ln>
        </p:spPr>
      </p:pic>
      <p:sp>
        <p:nvSpPr>
          <p:cNvPr id="21" name="Google Shape;21;p15"/>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9pPr>
          </a:lstStyle>
          <a:p>
            <a:endParaRPr/>
          </a:p>
        </p:txBody>
      </p:sp>
      <p:sp>
        <p:nvSpPr>
          <p:cNvPr id="22" name="Google Shape;22;p15"/>
          <p:cNvSpPr txBox="1">
            <a:spLocks noGrp="1"/>
          </p:cNvSpPr>
          <p:nvPr>
            <p:ph type="body" idx="1"/>
          </p:nvPr>
        </p:nvSpPr>
        <p:spPr>
          <a:xfrm>
            <a:off x="727485" y="2562439"/>
            <a:ext cx="16043484" cy="6335920"/>
          </a:xfrm>
          <a:prstGeom prst="rect">
            <a:avLst/>
          </a:prstGeom>
          <a:noFill/>
          <a:ln>
            <a:noFill/>
          </a:ln>
        </p:spPr>
        <p:txBody>
          <a:bodyPr spcFirstLastPara="1" wrap="square" lIns="156725" tIns="78350" rIns="156725" bIns="78350" anchor="t" anchorCtr="0">
            <a:noAutofit/>
          </a:bodyPr>
          <a:lstStyle>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431800" algn="l" rtl="0">
              <a:lnSpc>
                <a:spcPct val="150000"/>
              </a:lnSpc>
              <a:spcBef>
                <a:spcPts val="1120"/>
              </a:spcBef>
              <a:spcAft>
                <a:spcPts val="0"/>
              </a:spcAft>
              <a:buClr>
                <a:srgbClr val="C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sp>
        <p:nvSpPr>
          <p:cNvPr id="23" name="Google Shape;23;p15"/>
          <p:cNvSpPr/>
          <p:nvPr/>
        </p:nvSpPr>
        <p:spPr>
          <a:xfrm>
            <a:off x="14682738" y="9258399"/>
            <a:ext cx="1656184" cy="36004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Tekst">
  <p:cSld name="8_Tekst">
    <p:bg>
      <p:bgPr>
        <a:solidFill>
          <a:schemeClr val="accent5"/>
        </a:solidFill>
        <a:effectLst/>
      </p:bgPr>
    </p:bg>
    <p:spTree>
      <p:nvGrpSpPr>
        <p:cNvPr id="1" name="Shape 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Inhoudsopgave">
  <p:cSld name="1_Inhoudsopgave">
    <p:spTree>
      <p:nvGrpSpPr>
        <p:cNvPr id="1" name="Shape 34"/>
        <p:cNvGrpSpPr/>
        <p:nvPr/>
      </p:nvGrpSpPr>
      <p:grpSpPr>
        <a:xfrm>
          <a:off x="0" y="0"/>
          <a:ext cx="0" cy="0"/>
          <a:chOff x="0" y="0"/>
          <a:chExt cx="0" cy="0"/>
        </a:xfrm>
      </p:grpSpPr>
      <p:pic>
        <p:nvPicPr>
          <p:cNvPr id="35" name="Google Shape;35;p25"/>
          <p:cNvPicPr preferRelativeResize="0"/>
          <p:nvPr/>
        </p:nvPicPr>
        <p:blipFill rotWithShape="1">
          <a:blip r:embed="rId2">
            <a:alphaModFix/>
          </a:blip>
          <a:srcRect/>
          <a:stretch/>
        </p:blipFill>
        <p:spPr>
          <a:xfrm>
            <a:off x="0" y="518355"/>
            <a:ext cx="17556163" cy="1683260"/>
          </a:xfrm>
          <a:prstGeom prst="rect">
            <a:avLst/>
          </a:prstGeom>
          <a:noFill/>
          <a:ln>
            <a:noFill/>
          </a:ln>
        </p:spPr>
      </p:pic>
      <p:sp>
        <p:nvSpPr>
          <p:cNvPr id="36" name="Google Shape;36;p25"/>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9pPr>
          </a:lstStyle>
          <a:p>
            <a:endParaRPr/>
          </a:p>
        </p:txBody>
      </p:sp>
      <p:sp>
        <p:nvSpPr>
          <p:cNvPr id="37" name="Google Shape;37;p25"/>
          <p:cNvSpPr txBox="1">
            <a:spLocks noGrp="1"/>
          </p:cNvSpPr>
          <p:nvPr>
            <p:ph type="body" idx="1"/>
          </p:nvPr>
        </p:nvSpPr>
        <p:spPr>
          <a:xfrm>
            <a:off x="727485" y="2562439"/>
            <a:ext cx="14924087" cy="5926137"/>
          </a:xfrm>
          <a:prstGeom prst="rect">
            <a:avLst/>
          </a:prstGeom>
          <a:noFill/>
          <a:ln>
            <a:noFill/>
          </a:ln>
        </p:spPr>
        <p:txBody>
          <a:bodyPr spcFirstLastPara="1" wrap="square" lIns="156725" tIns="78350" rIns="156725" bIns="78350" anchor="t" anchorCtr="0">
            <a:noAutofit/>
          </a:bodyPr>
          <a:lstStyle>
            <a:lvl1pPr marL="457200" marR="0" lvl="0" indent="-228600" algn="l" rtl="0">
              <a:lnSpc>
                <a:spcPct val="150000"/>
              </a:lnSpc>
              <a:spcBef>
                <a:spcPts val="1120"/>
              </a:spcBef>
              <a:spcAft>
                <a:spcPts val="0"/>
              </a:spcAft>
              <a:buClr>
                <a:srgbClr val="000000"/>
              </a:buClr>
              <a:buSzPts val="2560"/>
              <a:buFont typeface="Arial"/>
              <a:buNone/>
              <a:defRPr sz="3200" b="0" i="0" u="none" strike="noStrike" cap="none">
                <a:solidFill>
                  <a:srgbClr val="000000"/>
                </a:solidFill>
                <a:latin typeface="Arial"/>
                <a:ea typeface="Arial"/>
                <a:cs typeface="Arial"/>
                <a:sym typeface="Arial"/>
              </a:defRPr>
            </a:lvl1pPr>
            <a:lvl2pPr marL="914400" marR="0" lvl="1" indent="-431800" algn="l" rtl="0">
              <a:lnSpc>
                <a:spcPct val="150000"/>
              </a:lnSpc>
              <a:spcBef>
                <a:spcPts val="1120"/>
              </a:spcBef>
              <a:spcAft>
                <a:spcPts val="0"/>
              </a:spcAft>
              <a:buClr>
                <a:srgbClr val="C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sp>
        <p:nvSpPr>
          <p:cNvPr id="38" name="Google Shape;38;p25"/>
          <p:cNvSpPr/>
          <p:nvPr/>
        </p:nvSpPr>
        <p:spPr>
          <a:xfrm>
            <a:off x="14682738" y="9258399"/>
            <a:ext cx="1656184" cy="36004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ekst">
  <p:cSld name="2_Tekst">
    <p:bg>
      <p:bgPr>
        <a:solidFill>
          <a:srgbClr val="CC0033"/>
        </a:solidFill>
        <a:effectLst/>
      </p:bgPr>
    </p:bg>
    <p:spTree>
      <p:nvGrpSpPr>
        <p:cNvPr id="1" name="Shape 52"/>
        <p:cNvGrpSpPr/>
        <p:nvPr/>
      </p:nvGrpSpPr>
      <p:grpSpPr>
        <a:xfrm>
          <a:off x="0" y="0"/>
          <a:ext cx="0" cy="0"/>
          <a:chOff x="0" y="0"/>
          <a:chExt cx="0" cy="0"/>
        </a:xfrm>
      </p:grpSpPr>
      <p:pic>
        <p:nvPicPr>
          <p:cNvPr id="53" name="Google Shape;53;p28"/>
          <p:cNvPicPr preferRelativeResize="0"/>
          <p:nvPr/>
        </p:nvPicPr>
        <p:blipFill rotWithShape="1">
          <a:blip r:embed="rId2">
            <a:alphaModFix/>
          </a:blip>
          <a:srcRect/>
          <a:stretch/>
        </p:blipFill>
        <p:spPr>
          <a:xfrm>
            <a:off x="0" y="518355"/>
            <a:ext cx="17556163" cy="1683260"/>
          </a:xfrm>
          <a:prstGeom prst="rect">
            <a:avLst/>
          </a:prstGeom>
          <a:noFill/>
          <a:ln>
            <a:noFill/>
          </a:ln>
        </p:spPr>
      </p:pic>
      <p:sp>
        <p:nvSpPr>
          <p:cNvPr id="54" name="Google Shape;54;p28"/>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9pPr>
          </a:lstStyle>
          <a:p>
            <a:endParaRPr/>
          </a:p>
        </p:txBody>
      </p:sp>
      <p:sp>
        <p:nvSpPr>
          <p:cNvPr id="55" name="Google Shape;55;p28"/>
          <p:cNvSpPr txBox="1">
            <a:spLocks noGrp="1"/>
          </p:cNvSpPr>
          <p:nvPr>
            <p:ph type="body" idx="1"/>
          </p:nvPr>
        </p:nvSpPr>
        <p:spPr>
          <a:xfrm>
            <a:off x="727485" y="2562439"/>
            <a:ext cx="14924087" cy="5926137"/>
          </a:xfrm>
          <a:prstGeom prst="rect">
            <a:avLst/>
          </a:prstGeom>
          <a:noFill/>
          <a:ln>
            <a:noFill/>
          </a:ln>
        </p:spPr>
        <p:txBody>
          <a:bodyPr spcFirstLastPara="1" wrap="square" lIns="156725" tIns="78350" rIns="156725" bIns="78350" anchor="t" anchorCtr="0">
            <a:noAutofit/>
          </a:bodyPr>
          <a:lstStyle>
            <a:lvl1pPr marL="457200" marR="0" lvl="0" indent="-411480" algn="l" rtl="0">
              <a:lnSpc>
                <a:spcPct val="150000"/>
              </a:lnSpc>
              <a:spcBef>
                <a:spcPts val="1260"/>
              </a:spcBef>
              <a:spcAft>
                <a:spcPts val="0"/>
              </a:spcAft>
              <a:buClr>
                <a:srgbClr val="C00000"/>
              </a:buClr>
              <a:buSzPts val="2880"/>
              <a:buFont typeface="Arial"/>
              <a:buChar char="•"/>
              <a:defRPr sz="3600" b="0" i="0" u="none" strike="noStrike" cap="none">
                <a:solidFill>
                  <a:schemeClr val="dk1"/>
                </a:solidFill>
                <a:latin typeface="Arial"/>
                <a:ea typeface="Arial"/>
                <a:cs typeface="Arial"/>
                <a:sym typeface="Arial"/>
              </a:defRPr>
            </a:lvl1pPr>
            <a:lvl2pPr marL="914400" marR="0" lvl="1" indent="-431800" algn="l" rtl="0">
              <a:lnSpc>
                <a:spcPct val="150000"/>
              </a:lnSpc>
              <a:spcBef>
                <a:spcPts val="112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6400" algn="l" rtl="0">
              <a:lnSpc>
                <a:spcPct val="150000"/>
              </a:lnSpc>
              <a:spcBef>
                <a:spcPts val="98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pic>
        <p:nvPicPr>
          <p:cNvPr id="56" name="Google Shape;56;p28"/>
          <p:cNvPicPr preferRelativeResize="0"/>
          <p:nvPr/>
        </p:nvPicPr>
        <p:blipFill rotWithShape="1">
          <a:blip r:embed="rId3">
            <a:alphaModFix/>
          </a:blip>
          <a:srcRect/>
          <a:stretch/>
        </p:blipFill>
        <p:spPr>
          <a:xfrm>
            <a:off x="0" y="6282063"/>
            <a:ext cx="17556163" cy="3593527"/>
          </a:xfrm>
          <a:prstGeom prst="rect">
            <a:avLst/>
          </a:prstGeom>
          <a:noFill/>
          <a:ln>
            <a:noFill/>
          </a:ln>
        </p:spPr>
      </p:pic>
      <p:pic>
        <p:nvPicPr>
          <p:cNvPr id="57" name="Google Shape;57;p28"/>
          <p:cNvPicPr preferRelativeResize="0"/>
          <p:nvPr/>
        </p:nvPicPr>
        <p:blipFill rotWithShape="1">
          <a:blip r:embed="rId4">
            <a:alphaModFix/>
          </a:blip>
          <a:srcRect/>
          <a:stretch/>
        </p:blipFill>
        <p:spPr>
          <a:xfrm>
            <a:off x="16482936" y="8899330"/>
            <a:ext cx="720081" cy="72008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ekst">
  <p:cSld name="4_Tekst">
    <p:bg>
      <p:bgPr>
        <a:solidFill>
          <a:srgbClr val="CC0033"/>
        </a:solidFill>
        <a:effectLst/>
      </p:bgPr>
    </p:bg>
    <p:spTree>
      <p:nvGrpSpPr>
        <p:cNvPr id="1" name="Shape 58"/>
        <p:cNvGrpSpPr/>
        <p:nvPr/>
      </p:nvGrpSpPr>
      <p:grpSpPr>
        <a:xfrm>
          <a:off x="0" y="0"/>
          <a:ext cx="0" cy="0"/>
          <a:chOff x="0" y="0"/>
          <a:chExt cx="0" cy="0"/>
        </a:xfrm>
      </p:grpSpPr>
      <p:pic>
        <p:nvPicPr>
          <p:cNvPr id="59" name="Google Shape;59;p29"/>
          <p:cNvPicPr preferRelativeResize="0"/>
          <p:nvPr/>
        </p:nvPicPr>
        <p:blipFill rotWithShape="1">
          <a:blip r:embed="rId2">
            <a:alphaModFix/>
          </a:blip>
          <a:srcRect/>
          <a:stretch/>
        </p:blipFill>
        <p:spPr>
          <a:xfrm>
            <a:off x="0" y="518355"/>
            <a:ext cx="17556163" cy="1683260"/>
          </a:xfrm>
          <a:prstGeom prst="rect">
            <a:avLst/>
          </a:prstGeom>
          <a:noFill/>
          <a:ln>
            <a:noFill/>
          </a:ln>
        </p:spPr>
      </p:pic>
      <p:sp>
        <p:nvSpPr>
          <p:cNvPr id="60" name="Google Shape;60;p29"/>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9pPr>
          </a:lstStyle>
          <a:p>
            <a:endParaRPr/>
          </a:p>
        </p:txBody>
      </p:sp>
      <p:sp>
        <p:nvSpPr>
          <p:cNvPr id="61" name="Google Shape;61;p29"/>
          <p:cNvSpPr txBox="1">
            <a:spLocks noGrp="1"/>
          </p:cNvSpPr>
          <p:nvPr>
            <p:ph type="body" idx="1"/>
          </p:nvPr>
        </p:nvSpPr>
        <p:spPr>
          <a:xfrm>
            <a:off x="727485" y="2562439"/>
            <a:ext cx="14924087" cy="5926137"/>
          </a:xfrm>
          <a:prstGeom prst="rect">
            <a:avLst/>
          </a:prstGeom>
          <a:noFill/>
          <a:ln>
            <a:noFill/>
          </a:ln>
        </p:spPr>
        <p:txBody>
          <a:bodyPr spcFirstLastPara="1" wrap="square" lIns="156725" tIns="78350" rIns="156725" bIns="78350" anchor="t" anchorCtr="0">
            <a:noAutofit/>
          </a:bodyPr>
          <a:lstStyle>
            <a:lvl1pPr marL="457200" marR="0" lvl="0" indent="-411480" algn="l" rtl="0">
              <a:lnSpc>
                <a:spcPct val="150000"/>
              </a:lnSpc>
              <a:spcBef>
                <a:spcPts val="1260"/>
              </a:spcBef>
              <a:spcAft>
                <a:spcPts val="0"/>
              </a:spcAft>
              <a:buClr>
                <a:srgbClr val="C00000"/>
              </a:buClr>
              <a:buSzPts val="2880"/>
              <a:buFont typeface="Arial"/>
              <a:buChar char="•"/>
              <a:defRPr sz="3600" b="0" i="0" u="none" strike="noStrike" cap="none">
                <a:solidFill>
                  <a:schemeClr val="dk1"/>
                </a:solidFill>
                <a:latin typeface="Arial"/>
                <a:ea typeface="Arial"/>
                <a:cs typeface="Arial"/>
                <a:sym typeface="Arial"/>
              </a:defRPr>
            </a:lvl1pPr>
            <a:lvl2pPr marL="914400" marR="0" lvl="1" indent="-431800" algn="l" rtl="0">
              <a:lnSpc>
                <a:spcPct val="150000"/>
              </a:lnSpc>
              <a:spcBef>
                <a:spcPts val="112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6400" algn="l" rtl="0">
              <a:lnSpc>
                <a:spcPct val="150000"/>
              </a:lnSpc>
              <a:spcBef>
                <a:spcPts val="98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pic>
        <p:nvPicPr>
          <p:cNvPr id="62" name="Google Shape;62;p29"/>
          <p:cNvPicPr preferRelativeResize="0"/>
          <p:nvPr/>
        </p:nvPicPr>
        <p:blipFill rotWithShape="1">
          <a:blip r:embed="rId3">
            <a:alphaModFix/>
          </a:blip>
          <a:srcRect/>
          <a:stretch/>
        </p:blipFill>
        <p:spPr>
          <a:xfrm>
            <a:off x="16484709" y="8899330"/>
            <a:ext cx="716533" cy="7200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_Tekst">
  <p:cSld name="10_Tekst">
    <p:bg>
      <p:bgPr>
        <a:solidFill>
          <a:schemeClr val="dk2"/>
        </a:solidFill>
        <a:effectLst/>
      </p:bgPr>
    </p:bg>
    <p:spTree>
      <p:nvGrpSpPr>
        <p:cNvPr id="1" name="Shape 63"/>
        <p:cNvGrpSpPr/>
        <p:nvPr/>
      </p:nvGrpSpPr>
      <p:grpSpPr>
        <a:xfrm>
          <a:off x="0" y="0"/>
          <a:ext cx="0" cy="0"/>
          <a:chOff x="0" y="0"/>
          <a:chExt cx="0" cy="0"/>
        </a:xfrm>
      </p:grpSpPr>
      <p:pic>
        <p:nvPicPr>
          <p:cNvPr id="64" name="Google Shape;64;p30"/>
          <p:cNvPicPr preferRelativeResize="0"/>
          <p:nvPr/>
        </p:nvPicPr>
        <p:blipFill rotWithShape="1">
          <a:blip r:embed="rId2">
            <a:alphaModFix/>
          </a:blip>
          <a:srcRect/>
          <a:stretch/>
        </p:blipFill>
        <p:spPr>
          <a:xfrm>
            <a:off x="16484709" y="8899330"/>
            <a:ext cx="716533" cy="7200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9">
            <a:alphaModFix/>
          </a:blip>
          <a:srcRect/>
          <a:stretch/>
        </p:blipFill>
        <p:spPr>
          <a:xfrm>
            <a:off x="16482936" y="8899330"/>
            <a:ext cx="720081" cy="7200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8" r:id="rId5"/>
    <p:sldLayoutId id="2147483659" r:id="rId6"/>
    <p:sldLayoutId id="214748366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
          <p:cNvSpPr txBox="1">
            <a:spLocks noGrp="1"/>
          </p:cNvSpPr>
          <p:nvPr>
            <p:ph type="subTitle" idx="1"/>
          </p:nvPr>
        </p:nvSpPr>
        <p:spPr>
          <a:xfrm>
            <a:off x="731520" y="1973099"/>
            <a:ext cx="15419839" cy="548658"/>
          </a:xfrm>
          <a:prstGeom prst="rect">
            <a:avLst/>
          </a:prstGeom>
          <a:noFill/>
          <a:ln>
            <a:noFill/>
          </a:ln>
        </p:spPr>
        <p:txBody>
          <a:bodyPr spcFirstLastPara="1" wrap="square" lIns="0" tIns="0" rIns="0" bIns="0" anchor="t" anchorCtr="0">
            <a:noAutofit/>
          </a:bodyPr>
          <a:lstStyle/>
          <a:p>
            <a:pPr marL="0" lvl="0" indent="0" algn="l" rtl="0">
              <a:lnSpc>
                <a:spcPct val="131250"/>
              </a:lnSpc>
              <a:spcBef>
                <a:spcPts val="0"/>
              </a:spcBef>
              <a:spcAft>
                <a:spcPts val="0"/>
              </a:spcAft>
              <a:buClr>
                <a:schemeClr val="lt1"/>
              </a:buClr>
              <a:buSzPts val="2560"/>
              <a:buFont typeface="Noto Sans Symbols"/>
              <a:buNone/>
            </a:pPr>
            <a:r>
              <a:rPr lang="nl-NL" dirty="0"/>
              <a:t>Scrummaster: Mohamed el Allaoui</a:t>
            </a:r>
            <a:endParaRPr dirty="0"/>
          </a:p>
        </p:txBody>
      </p:sp>
      <p:sp>
        <p:nvSpPr>
          <p:cNvPr id="283" name="Google Shape;283;p1"/>
          <p:cNvSpPr txBox="1">
            <a:spLocks noGrp="1"/>
          </p:cNvSpPr>
          <p:nvPr>
            <p:ph type="ctrTitle"/>
          </p:nvPr>
        </p:nvSpPr>
        <p:spPr>
          <a:xfrm>
            <a:off x="727485" y="843450"/>
            <a:ext cx="15317473" cy="9875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nl-NL" dirty="0"/>
              <a:t>Sprint review | sprint 1</a:t>
            </a:r>
            <a:endParaRPr dirty="0"/>
          </a:p>
        </p:txBody>
      </p:sp>
      <p:sp>
        <p:nvSpPr>
          <p:cNvPr id="3" name="Tekstvak 2">
            <a:extLst>
              <a:ext uri="{FF2B5EF4-FFF2-40B4-BE49-F238E27FC236}">
                <a16:creationId xmlns:a16="http://schemas.microsoft.com/office/drawing/2014/main" id="{3A731C97-04B8-A552-92DC-912485BE1E2C}"/>
              </a:ext>
            </a:extLst>
          </p:cNvPr>
          <p:cNvSpPr txBox="1"/>
          <p:nvPr/>
        </p:nvSpPr>
        <p:spPr>
          <a:xfrm>
            <a:off x="585216" y="9070848"/>
            <a:ext cx="2523744" cy="369332"/>
          </a:xfrm>
          <a:prstGeom prst="rect">
            <a:avLst/>
          </a:prstGeom>
          <a:noFill/>
        </p:spPr>
        <p:txBody>
          <a:bodyPr wrap="square" rtlCol="0">
            <a:spAutoFit/>
          </a:bodyPr>
          <a:lstStyle/>
          <a:p>
            <a:r>
              <a:rPr lang="nl-NL" sz="1800" b="1" dirty="0"/>
              <a:t>26-3-24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tekst, persoon, computer&#10;&#10;Automatisch gegenereerde beschrijving">
            <a:extLst>
              <a:ext uri="{FF2B5EF4-FFF2-40B4-BE49-F238E27FC236}">
                <a16:creationId xmlns:a16="http://schemas.microsoft.com/office/drawing/2014/main" id="{97F3FA79-53B5-4048-BA48-9EE3D6642F17}"/>
              </a:ext>
            </a:extLst>
          </p:cNvPr>
          <p:cNvPicPr>
            <a:picLocks noChangeAspect="1"/>
          </p:cNvPicPr>
          <p:nvPr/>
        </p:nvPicPr>
        <p:blipFill rotWithShape="1">
          <a:blip r:embed="rId3">
            <a:alphaModFix amt="20000"/>
          </a:blip>
          <a:srcRect b="26037"/>
          <a:stretch/>
        </p:blipFill>
        <p:spPr>
          <a:xfrm>
            <a:off x="0" y="2092872"/>
            <a:ext cx="17556163" cy="8711486"/>
          </a:xfrm>
          <a:prstGeom prst="rect">
            <a:avLst/>
          </a:prstGeom>
          <a:solidFill>
            <a:schemeClr val="bg1"/>
          </a:solidFill>
        </p:spPr>
      </p:pic>
      <p:sp>
        <p:nvSpPr>
          <p:cNvPr id="2" name="Titel 1">
            <a:extLst>
              <a:ext uri="{FF2B5EF4-FFF2-40B4-BE49-F238E27FC236}">
                <a16:creationId xmlns:a16="http://schemas.microsoft.com/office/drawing/2014/main" id="{CF00CCD2-5976-4EC9-A101-C6557F5A0B70}"/>
              </a:ext>
            </a:extLst>
          </p:cNvPr>
          <p:cNvSpPr>
            <a:spLocks noGrp="1"/>
          </p:cNvSpPr>
          <p:nvPr>
            <p:ph type="ctrTitle"/>
          </p:nvPr>
        </p:nvSpPr>
        <p:spPr/>
        <p:txBody>
          <a:bodyPr/>
          <a:lstStyle/>
          <a:p>
            <a:r>
              <a:rPr lang="nl-NL" dirty="0"/>
              <a:t>Inhoud</a:t>
            </a:r>
          </a:p>
        </p:txBody>
      </p:sp>
      <p:sp>
        <p:nvSpPr>
          <p:cNvPr id="17" name="Rechthoek: afgeronde hoeken 16">
            <a:hlinkClick r:id="" action="ppaction://noaction"/>
            <a:extLst>
              <a:ext uri="{FF2B5EF4-FFF2-40B4-BE49-F238E27FC236}">
                <a16:creationId xmlns:a16="http://schemas.microsoft.com/office/drawing/2014/main" id="{51ABDE48-8A90-4077-B0CC-E5771F0890BA}"/>
              </a:ext>
            </a:extLst>
          </p:cNvPr>
          <p:cNvSpPr/>
          <p:nvPr/>
        </p:nvSpPr>
        <p:spPr>
          <a:xfrm>
            <a:off x="3055017" y="7408841"/>
            <a:ext cx="1781175" cy="1638300"/>
          </a:xfrm>
          <a:prstGeom prst="roundRect">
            <a:avLst/>
          </a:prstGeom>
          <a:solidFill>
            <a:srgbClr val="00006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a:extLst>
              <a:ext uri="{FF2B5EF4-FFF2-40B4-BE49-F238E27FC236}">
                <a16:creationId xmlns:a16="http://schemas.microsoft.com/office/drawing/2014/main" id="{62C5D432-ACAC-2557-140D-EEC8EF34FFC7}"/>
              </a:ext>
            </a:extLst>
          </p:cNvPr>
          <p:cNvSpPr>
            <a:spLocks noGrp="1"/>
          </p:cNvSpPr>
          <p:nvPr>
            <p:ph type="body" idx="1"/>
          </p:nvPr>
        </p:nvSpPr>
        <p:spPr>
          <a:xfrm>
            <a:off x="727485" y="2162908"/>
            <a:ext cx="8050596" cy="7101408"/>
          </a:xfrm>
        </p:spPr>
        <p:txBody>
          <a:bodyPr/>
          <a:lstStyle/>
          <a:p>
            <a:pPr marL="514350" indent="-285750">
              <a:buFont typeface="Arial" panose="020B0604020202020204" pitchFamily="34" charset="0"/>
              <a:buChar char="•"/>
            </a:pPr>
            <a:r>
              <a:rPr lang="nl-NL" sz="3200" b="0" i="0" u="none" strike="noStrike" dirty="0" err="1">
                <a:solidFill>
                  <a:srgbClr val="212121"/>
                </a:solidFill>
                <a:effectLst/>
                <a:latin typeface="Calibri" panose="020F0502020204030204" pitchFamily="34" charset="0"/>
              </a:rPr>
              <a:t>Burndown</a:t>
            </a:r>
            <a:r>
              <a:rPr lang="nl-NL" sz="3200" b="0" i="0" u="none" strike="noStrike" dirty="0">
                <a:solidFill>
                  <a:srgbClr val="212121"/>
                </a:solidFill>
                <a:effectLst/>
                <a:latin typeface="Calibri" panose="020F0502020204030204" pitchFamily="34" charset="0"/>
              </a:rPr>
              <a:t> </a:t>
            </a:r>
            <a:r>
              <a:rPr lang="nl-NL" sz="3200" b="0" i="0" u="none" strike="noStrike" dirty="0" err="1">
                <a:solidFill>
                  <a:srgbClr val="212121"/>
                </a:solidFill>
                <a:effectLst/>
                <a:latin typeface="Calibri" panose="020F0502020204030204" pitchFamily="34" charset="0"/>
              </a:rPr>
              <a:t>chart</a:t>
            </a:r>
            <a:endParaRPr lang="nl-NL" sz="3200" b="0" i="0" u="none" strike="noStrike" dirty="0">
              <a:solidFill>
                <a:srgbClr val="212121"/>
              </a:solidFill>
              <a:effectLst/>
              <a:latin typeface="Calibri" panose="020F0502020204030204" pitchFamily="34" charset="0"/>
            </a:endParaRPr>
          </a:p>
          <a:p>
            <a:pPr marL="514350" indent="-285750" algn="l">
              <a:buFont typeface="Arial" panose="020B0604020202020204" pitchFamily="34" charset="0"/>
              <a:buChar char="•"/>
            </a:pPr>
            <a:r>
              <a:rPr lang="nl-NL" sz="3200" b="0" i="0" u="none" strike="noStrike" dirty="0">
                <a:solidFill>
                  <a:srgbClr val="212121"/>
                </a:solidFill>
                <a:effectLst/>
                <a:latin typeface="Calibri" panose="020F0502020204030204" pitchFamily="34" charset="0"/>
              </a:rPr>
              <a:t>Demo</a:t>
            </a:r>
          </a:p>
          <a:p>
            <a:pPr marL="514350" indent="-285750">
              <a:buFont typeface="Arial" panose="020B0604020202020204" pitchFamily="34" charset="0"/>
              <a:buChar char="•"/>
            </a:pPr>
            <a:r>
              <a:rPr lang="nl-NL" sz="3200" b="0" i="0" u="none" strike="noStrike" dirty="0">
                <a:solidFill>
                  <a:srgbClr val="212121"/>
                </a:solidFill>
                <a:effectLst/>
                <a:latin typeface="Calibri" panose="020F0502020204030204" pitchFamily="34" charset="0"/>
              </a:rPr>
              <a:t>Sprint </a:t>
            </a:r>
            <a:r>
              <a:rPr lang="nl-NL" sz="3200" b="0" i="0" u="none" strike="noStrike" dirty="0" err="1">
                <a:solidFill>
                  <a:srgbClr val="212121"/>
                </a:solidFill>
                <a:effectLst/>
                <a:latin typeface="Calibri" panose="020F0502020204030204" pitchFamily="34" charset="0"/>
              </a:rPr>
              <a:t>backlog</a:t>
            </a:r>
            <a:r>
              <a:rPr lang="nl-NL" sz="3200" b="0" i="0" u="none" strike="noStrike" dirty="0">
                <a:solidFill>
                  <a:srgbClr val="212121"/>
                </a:solidFill>
                <a:effectLst/>
                <a:latin typeface="Calibri" panose="020F0502020204030204" pitchFamily="34" charset="0"/>
              </a:rPr>
              <a:t> komende sprint</a:t>
            </a:r>
          </a:p>
          <a:p>
            <a:pPr marL="514350" indent="-285750" algn="l">
              <a:buFont typeface="Arial" panose="020B0604020202020204" pitchFamily="34" charset="0"/>
              <a:buChar char="•"/>
            </a:pPr>
            <a:r>
              <a:rPr lang="nl-NL" sz="3200" b="0" i="0" u="none" strike="noStrike" dirty="0">
                <a:solidFill>
                  <a:srgbClr val="212121"/>
                </a:solidFill>
                <a:effectLst/>
                <a:latin typeface="Calibri" panose="020F0502020204030204" pitchFamily="34" charset="0"/>
              </a:rPr>
              <a:t>Vragen</a:t>
            </a:r>
          </a:p>
        </p:txBody>
      </p:sp>
    </p:spTree>
    <p:extLst>
      <p:ext uri="{BB962C8B-B14F-4D97-AF65-F5344CB8AC3E}">
        <p14:creationId xmlns:p14="http://schemas.microsoft.com/office/powerpoint/2010/main" val="52713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A71919-B2AC-19A4-AC6B-382B3055EF4A}"/>
              </a:ext>
            </a:extLst>
          </p:cNvPr>
          <p:cNvSpPr>
            <a:spLocks noGrp="1"/>
          </p:cNvSpPr>
          <p:nvPr>
            <p:ph type="ctrTitle"/>
          </p:nvPr>
        </p:nvSpPr>
        <p:spPr/>
        <p:txBody>
          <a:bodyPr/>
          <a:lstStyle/>
          <a:p>
            <a:r>
              <a:rPr lang="nl-NL" dirty="0" err="1"/>
              <a:t>Burndown</a:t>
            </a:r>
            <a:r>
              <a:rPr lang="nl-NL" dirty="0"/>
              <a:t> </a:t>
            </a:r>
            <a:r>
              <a:rPr lang="nl-NL" dirty="0" err="1"/>
              <a:t>chart</a:t>
            </a:r>
            <a:endParaRPr lang="nl-NL" dirty="0"/>
          </a:p>
        </p:txBody>
      </p:sp>
      <p:sp>
        <p:nvSpPr>
          <p:cNvPr id="3" name="Tijdelijke aanduiding voor tekst 2">
            <a:extLst>
              <a:ext uri="{FF2B5EF4-FFF2-40B4-BE49-F238E27FC236}">
                <a16:creationId xmlns:a16="http://schemas.microsoft.com/office/drawing/2014/main" id="{D880E48B-EF78-15C5-27E1-A1EEB30CF91F}"/>
              </a:ext>
            </a:extLst>
          </p:cNvPr>
          <p:cNvSpPr>
            <a:spLocks noGrp="1"/>
          </p:cNvSpPr>
          <p:nvPr>
            <p:ph type="body" idx="1"/>
          </p:nvPr>
        </p:nvSpPr>
        <p:spPr/>
        <p:txBody>
          <a:bodyPr/>
          <a:lstStyle/>
          <a:p>
            <a:endParaRPr lang="nl-NL" dirty="0"/>
          </a:p>
          <a:p>
            <a:endParaRPr lang="nl-NL" dirty="0"/>
          </a:p>
          <a:p>
            <a:endParaRPr lang="nl-NL" dirty="0"/>
          </a:p>
          <a:p>
            <a:endParaRPr lang="nl-NL" sz="1400" dirty="0"/>
          </a:p>
          <a:p>
            <a:r>
              <a:rPr lang="nl-NL" sz="1800" dirty="0"/>
              <a:t>-User story’s met een kleine uitleg</a:t>
            </a:r>
          </a:p>
          <a:p>
            <a:r>
              <a:rPr lang="nl-NL" sz="1800" dirty="0"/>
              <a:t>-Bijbehorende poker points bij een user story</a:t>
            </a:r>
          </a:p>
          <a:p>
            <a:r>
              <a:rPr lang="nl-NL" sz="1800" dirty="0"/>
              <a:t>- </a:t>
            </a:r>
            <a:r>
              <a:rPr lang="nl-NL" sz="1800" dirty="0" err="1"/>
              <a:t>Ideal</a:t>
            </a:r>
            <a:r>
              <a:rPr lang="nl-NL" sz="1800" dirty="0"/>
              <a:t> </a:t>
            </a:r>
            <a:r>
              <a:rPr lang="nl-NL" sz="1800" dirty="0" err="1"/>
              <a:t>vs</a:t>
            </a:r>
            <a:r>
              <a:rPr lang="nl-NL" sz="1800" dirty="0"/>
              <a:t> </a:t>
            </a:r>
            <a:r>
              <a:rPr lang="nl-NL" sz="1800" dirty="0" err="1"/>
              <a:t>Actual</a:t>
            </a:r>
            <a:endParaRPr lang="nl-NL" sz="1800" dirty="0"/>
          </a:p>
        </p:txBody>
      </p:sp>
      <p:pic>
        <p:nvPicPr>
          <p:cNvPr id="6" name="Afbeelding 5" descr="Afbeelding met tekst, schermopname, software, Multimediasoftware&#10;&#10;Automatisch gegenereerde beschrijving">
            <a:extLst>
              <a:ext uri="{FF2B5EF4-FFF2-40B4-BE49-F238E27FC236}">
                <a16:creationId xmlns:a16="http://schemas.microsoft.com/office/drawing/2014/main" id="{6FC10D5A-87A6-AE42-975F-FB8FEA49D129}"/>
              </a:ext>
            </a:extLst>
          </p:cNvPr>
          <p:cNvPicPr>
            <a:picLocks noChangeAspect="1"/>
          </p:cNvPicPr>
          <p:nvPr/>
        </p:nvPicPr>
        <p:blipFill rotWithShape="1">
          <a:blip r:embed="rId2"/>
          <a:srcRect l="1323" t="29434" r="1817" b="31870"/>
          <a:stretch/>
        </p:blipFill>
        <p:spPr>
          <a:xfrm>
            <a:off x="246671" y="2238233"/>
            <a:ext cx="17005111" cy="3821374"/>
          </a:xfrm>
          <a:prstGeom prst="rect">
            <a:avLst/>
          </a:prstGeom>
        </p:spPr>
      </p:pic>
    </p:spTree>
    <p:extLst>
      <p:ext uri="{BB962C8B-B14F-4D97-AF65-F5344CB8AC3E}">
        <p14:creationId xmlns:p14="http://schemas.microsoft.com/office/powerpoint/2010/main" val="3628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520FD-D8C4-EF3E-EEBE-09B077F1F616}"/>
              </a:ext>
            </a:extLst>
          </p:cNvPr>
          <p:cNvSpPr>
            <a:spLocks noGrp="1"/>
          </p:cNvSpPr>
          <p:nvPr>
            <p:ph type="ctrTitle"/>
          </p:nvPr>
        </p:nvSpPr>
        <p:spPr/>
        <p:txBody>
          <a:bodyPr/>
          <a:lstStyle/>
          <a:p>
            <a:r>
              <a:rPr lang="nl-NL" dirty="0"/>
              <a:t>Proces (niet voor de P.O.)</a:t>
            </a:r>
          </a:p>
        </p:txBody>
      </p:sp>
      <p:sp>
        <p:nvSpPr>
          <p:cNvPr id="3" name="Tijdelijke aanduiding voor tekst 2">
            <a:extLst>
              <a:ext uri="{FF2B5EF4-FFF2-40B4-BE49-F238E27FC236}">
                <a16:creationId xmlns:a16="http://schemas.microsoft.com/office/drawing/2014/main" id="{94F758A1-39DD-9E80-BC78-9B38551799CE}"/>
              </a:ext>
            </a:extLst>
          </p:cNvPr>
          <p:cNvSpPr>
            <a:spLocks noGrp="1"/>
          </p:cNvSpPr>
          <p:nvPr>
            <p:ph type="body" idx="1"/>
          </p:nvPr>
        </p:nvSpPr>
        <p:spPr/>
        <p:txBody>
          <a:bodyPr/>
          <a:lstStyle/>
          <a:p>
            <a:r>
              <a:rPr lang="nl-NL" sz="1800" dirty="0">
                <a:effectLst/>
                <a:latin typeface="Arial" panose="020B0604020202020204" pitchFamily="34" charset="0"/>
                <a:ea typeface="Times New Roman" panose="02020603050405020304" pitchFamily="18" charset="0"/>
              </a:rPr>
              <a:t>Om verwarringen te voorkomen hebben we een </a:t>
            </a:r>
            <a:r>
              <a:rPr lang="nl-NL" sz="1800" dirty="0" err="1">
                <a:effectLst/>
                <a:latin typeface="Arial" panose="020B0604020202020204" pitchFamily="34" charset="0"/>
                <a:ea typeface="Times New Roman" panose="02020603050405020304" pitchFamily="18" charset="0"/>
              </a:rPr>
              <a:t>excel</a:t>
            </a:r>
            <a:r>
              <a:rPr lang="nl-NL" sz="1800" dirty="0">
                <a:effectLst/>
                <a:latin typeface="Arial" panose="020B0604020202020204" pitchFamily="34" charset="0"/>
                <a:ea typeface="Times New Roman" panose="02020603050405020304" pitchFamily="18" charset="0"/>
              </a:rPr>
              <a:t> bestand aangemaakt met onze beschikbaarheden er wordt verwacht dat je elke zondag aangeeft welke dagen je beschikbaar bent voor de komende week. Als we maandag elkaar gezamenlijk zien dan wordt er een tijd afgesproken voor de eerste volgende meeting wat meestal op dinsdag is. Onze meetings vinden plaats in </a:t>
            </a:r>
            <a:r>
              <a:rPr lang="nl-NL" sz="1800" dirty="0" err="1">
                <a:effectLst/>
                <a:latin typeface="Arial" panose="020B0604020202020204" pitchFamily="34" charset="0"/>
                <a:ea typeface="Times New Roman" panose="02020603050405020304" pitchFamily="18" charset="0"/>
              </a:rPr>
              <a:t>discord</a:t>
            </a:r>
            <a:r>
              <a:rPr lang="nl-NL" sz="1800" dirty="0">
                <a:effectLst/>
                <a:latin typeface="Arial" panose="020B0604020202020204" pitchFamily="34" charset="0"/>
                <a:ea typeface="Times New Roman" panose="02020603050405020304" pitchFamily="18" charset="0"/>
              </a:rPr>
              <a:t>. Onze meeting gaan er zo aan toe, als eerst wachten we totdat iedereen in de call zit, daarna bespreken we in details wat we gaan doen. Daarna wordt er een scherm gedeeld zodat iedereen op 1 beeldscherm kijkt zodat het makkelijker te volgen is. Op het eind vindt onze stand-up plaats en stellen we vragen aan elkaar zoals “Wat ga je vandaag doen?”, “Heb je enige </a:t>
            </a:r>
            <a:r>
              <a:rPr lang="nl-NL" sz="1800" dirty="0" err="1">
                <a:effectLst/>
                <a:latin typeface="Arial" panose="020B0604020202020204" pitchFamily="34" charset="0"/>
                <a:ea typeface="Times New Roman" panose="02020603050405020304" pitchFamily="18" charset="0"/>
              </a:rPr>
              <a:t>problemem</a:t>
            </a:r>
            <a:r>
              <a:rPr lang="nl-NL" sz="1800" dirty="0">
                <a:effectLst/>
                <a:latin typeface="Arial" panose="020B0604020202020204" pitchFamily="34" charset="0"/>
                <a:ea typeface="Times New Roman" panose="02020603050405020304" pitchFamily="18" charset="0"/>
              </a:rPr>
              <a:t>?”. Als alles duidelijk is dan sluiten we onze meeting.</a:t>
            </a:r>
            <a:endParaRPr lang="nl-NL" sz="1400" dirty="0"/>
          </a:p>
        </p:txBody>
      </p:sp>
    </p:spTree>
    <p:extLst>
      <p:ext uri="{BB962C8B-B14F-4D97-AF65-F5344CB8AC3E}">
        <p14:creationId xmlns:p14="http://schemas.microsoft.com/office/powerpoint/2010/main" val="412321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A503EA-3BD6-AE08-D102-86CA7EC2EFE5}"/>
              </a:ext>
            </a:extLst>
          </p:cNvPr>
          <p:cNvSpPr>
            <a:spLocks noGrp="1"/>
          </p:cNvSpPr>
          <p:nvPr>
            <p:ph type="ctrTitle"/>
          </p:nvPr>
        </p:nvSpPr>
        <p:spPr/>
        <p:txBody>
          <a:bodyPr/>
          <a:lstStyle/>
          <a:p>
            <a:r>
              <a:rPr lang="nl-NL" dirty="0"/>
              <a:t>Demo</a:t>
            </a:r>
          </a:p>
        </p:txBody>
      </p:sp>
      <p:sp>
        <p:nvSpPr>
          <p:cNvPr id="3" name="Tijdelijke aanduiding voor tekst 2">
            <a:extLst>
              <a:ext uri="{FF2B5EF4-FFF2-40B4-BE49-F238E27FC236}">
                <a16:creationId xmlns:a16="http://schemas.microsoft.com/office/drawing/2014/main" id="{0BA57058-ACD0-744E-9528-E1D2A72CE06F}"/>
              </a:ext>
            </a:extLst>
          </p:cNvPr>
          <p:cNvSpPr>
            <a:spLocks noGrp="1"/>
          </p:cNvSpPr>
          <p:nvPr>
            <p:ph type="body" idx="1"/>
          </p:nvPr>
        </p:nvSpPr>
        <p:spPr/>
        <p:txBody>
          <a:bodyPr/>
          <a:lstStyle/>
          <a:p>
            <a:pPr marL="228600" indent="0"/>
            <a:endParaRPr lang="en-IE" dirty="0"/>
          </a:p>
        </p:txBody>
      </p:sp>
    </p:spTree>
    <p:extLst>
      <p:ext uri="{BB962C8B-B14F-4D97-AF65-F5344CB8AC3E}">
        <p14:creationId xmlns:p14="http://schemas.microsoft.com/office/powerpoint/2010/main" val="217368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74A36F-F472-B08C-D5AE-4A566A5CFD63}"/>
              </a:ext>
            </a:extLst>
          </p:cNvPr>
          <p:cNvSpPr>
            <a:spLocks noGrp="1"/>
          </p:cNvSpPr>
          <p:nvPr>
            <p:ph type="ctrTitle"/>
          </p:nvPr>
        </p:nvSpPr>
        <p:spPr/>
        <p:txBody>
          <a:bodyPr/>
          <a:lstStyle/>
          <a:p>
            <a:r>
              <a:rPr lang="nl-NL" dirty="0"/>
              <a:t>Sprint </a:t>
            </a:r>
            <a:r>
              <a:rPr lang="nl-NL" dirty="0" err="1"/>
              <a:t>backlog</a:t>
            </a:r>
            <a:r>
              <a:rPr lang="nl-NL" dirty="0"/>
              <a:t> 2</a:t>
            </a:r>
          </a:p>
        </p:txBody>
      </p:sp>
      <p:sp>
        <p:nvSpPr>
          <p:cNvPr id="3" name="Tijdelijke aanduiding voor tekst 2">
            <a:extLst>
              <a:ext uri="{FF2B5EF4-FFF2-40B4-BE49-F238E27FC236}">
                <a16:creationId xmlns:a16="http://schemas.microsoft.com/office/drawing/2014/main" id="{F903A07F-E9E3-CCBF-837E-E27DAC5D8DA5}"/>
              </a:ext>
            </a:extLst>
          </p:cNvPr>
          <p:cNvSpPr>
            <a:spLocks noGrp="1"/>
          </p:cNvSpPr>
          <p:nvPr>
            <p:ph type="body" idx="1"/>
          </p:nvPr>
        </p:nvSpPr>
        <p:spPr>
          <a:xfrm>
            <a:off x="509121" y="2330428"/>
            <a:ext cx="16043484" cy="6335920"/>
          </a:xfrm>
        </p:spPr>
        <p:txBody>
          <a:bodyPr/>
          <a:lstStyle/>
          <a:p>
            <a:endParaRPr lang="nl-NL" sz="2000" dirty="0"/>
          </a:p>
          <a:p>
            <a:r>
              <a:rPr lang="nl-NL" sz="2000" dirty="0"/>
              <a:t>-Duurste film als eerst wordt gegeven.</a:t>
            </a:r>
          </a:p>
          <a:p>
            <a:endParaRPr lang="nl-NL" dirty="0"/>
          </a:p>
          <a:p>
            <a:r>
              <a:rPr lang="nl-NL" sz="2000" dirty="0"/>
              <a:t>-Zonder account reserveren.</a:t>
            </a:r>
            <a:endParaRPr lang="nl-NL" sz="1800" dirty="0"/>
          </a:p>
          <a:p>
            <a:endParaRPr lang="nl-NL" dirty="0"/>
          </a:p>
          <a:p>
            <a:r>
              <a:rPr lang="nl-NL" sz="2000" dirty="0"/>
              <a:t>User </a:t>
            </a:r>
            <a:r>
              <a:rPr lang="nl-NL" sz="2000" dirty="0" err="1"/>
              <a:t>stories</a:t>
            </a:r>
            <a:r>
              <a:rPr lang="nl-NL" sz="2000" dirty="0"/>
              <a:t> </a:t>
            </a:r>
            <a:r>
              <a:rPr lang="nl-NL" sz="2000" dirty="0" err="1"/>
              <a:t>implementen</a:t>
            </a:r>
            <a:r>
              <a:rPr lang="nl-NL" sz="2000" dirty="0"/>
              <a:t>.</a:t>
            </a:r>
          </a:p>
        </p:txBody>
      </p:sp>
      <p:pic>
        <p:nvPicPr>
          <p:cNvPr id="5" name="Afbeelding 4" descr="Afbeelding met schermopname, tekst, Multimediasoftware, software&#10;&#10;Automatisch gegenereerde beschrijving">
            <a:extLst>
              <a:ext uri="{FF2B5EF4-FFF2-40B4-BE49-F238E27FC236}">
                <a16:creationId xmlns:a16="http://schemas.microsoft.com/office/drawing/2014/main" id="{B4180345-8C5E-F391-3FCB-8645AFAD553C}"/>
              </a:ext>
            </a:extLst>
          </p:cNvPr>
          <p:cNvPicPr>
            <a:picLocks noChangeAspect="1"/>
          </p:cNvPicPr>
          <p:nvPr/>
        </p:nvPicPr>
        <p:blipFill rotWithShape="1">
          <a:blip r:embed="rId2"/>
          <a:srcRect l="2721" t="35714" r="81809" b="51977"/>
          <a:stretch/>
        </p:blipFill>
        <p:spPr>
          <a:xfrm rot="236169">
            <a:off x="10013293" y="2675583"/>
            <a:ext cx="4201527" cy="1942822"/>
          </a:xfrm>
          <a:prstGeom prst="rect">
            <a:avLst/>
          </a:prstGeom>
        </p:spPr>
      </p:pic>
      <p:pic>
        <p:nvPicPr>
          <p:cNvPr id="9" name="Afbeelding 8" descr="Afbeelding met schermopname, Multimediasoftware, tekst, software&#10;&#10;Automatisch gegenereerde beschrijving">
            <a:extLst>
              <a:ext uri="{FF2B5EF4-FFF2-40B4-BE49-F238E27FC236}">
                <a16:creationId xmlns:a16="http://schemas.microsoft.com/office/drawing/2014/main" id="{72BD5CD3-2255-1848-D643-A1552F88BC63}"/>
              </a:ext>
            </a:extLst>
          </p:cNvPr>
          <p:cNvPicPr>
            <a:picLocks noChangeAspect="1"/>
          </p:cNvPicPr>
          <p:nvPr/>
        </p:nvPicPr>
        <p:blipFill rotWithShape="1">
          <a:blip r:embed="rId3"/>
          <a:srcRect l="1944" t="53821" r="82120" b="34911"/>
          <a:stretch/>
        </p:blipFill>
        <p:spPr>
          <a:xfrm rot="20871701">
            <a:off x="8673357" y="5966661"/>
            <a:ext cx="4650647" cy="1849806"/>
          </a:xfrm>
          <a:prstGeom prst="rect">
            <a:avLst/>
          </a:prstGeom>
        </p:spPr>
      </p:pic>
    </p:spTree>
    <p:extLst>
      <p:ext uri="{BB962C8B-B14F-4D97-AF65-F5344CB8AC3E}">
        <p14:creationId xmlns:p14="http://schemas.microsoft.com/office/powerpoint/2010/main" val="121755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96FCB2-5DB5-E526-0340-EAEDE5F9F683}"/>
              </a:ext>
            </a:extLst>
          </p:cNvPr>
          <p:cNvSpPr>
            <a:spLocks noGrp="1"/>
          </p:cNvSpPr>
          <p:nvPr>
            <p:ph type="ctrTitle"/>
          </p:nvPr>
        </p:nvSpPr>
        <p:spPr/>
        <p:txBody>
          <a:bodyPr/>
          <a:lstStyle/>
          <a:p>
            <a:r>
              <a:rPr lang="nl-NL" dirty="0"/>
              <a:t>Vragen</a:t>
            </a:r>
          </a:p>
        </p:txBody>
      </p:sp>
      <p:sp>
        <p:nvSpPr>
          <p:cNvPr id="3" name="Tijdelijke aanduiding voor tekst 2">
            <a:extLst>
              <a:ext uri="{FF2B5EF4-FFF2-40B4-BE49-F238E27FC236}">
                <a16:creationId xmlns:a16="http://schemas.microsoft.com/office/drawing/2014/main" id="{8853A5EE-C66E-612F-837B-9C93E2E8B3DA}"/>
              </a:ext>
            </a:extLst>
          </p:cNvPr>
          <p:cNvSpPr>
            <a:spLocks noGrp="1"/>
          </p:cNvSpPr>
          <p:nvPr>
            <p:ph type="body" idx="1"/>
          </p:nvPr>
        </p:nvSpPr>
        <p:spPr/>
        <p:txBody>
          <a:bodyPr/>
          <a:lstStyle/>
          <a:p>
            <a:r>
              <a:rPr lang="nl-NL" dirty="0"/>
              <a:t>-Mochten mensen kiezen voor op locatie betalen? Wat als ze niet komen opdagen?</a:t>
            </a:r>
          </a:p>
          <a:p>
            <a:endParaRPr lang="nl-NL" dirty="0"/>
          </a:p>
          <a:p>
            <a:r>
              <a:rPr lang="nl-NL" dirty="0"/>
              <a:t>-Wat is de tijd wanneer kaartjes korting krijgen als de film bijna begint en hoeveel procent korting wilt u hebben op de kaartjes? </a:t>
            </a:r>
            <a:r>
              <a:rPr lang="nl-NL"/>
              <a:t>30 min</a:t>
            </a:r>
            <a:endParaRPr lang="nl-NL" dirty="0"/>
          </a:p>
        </p:txBody>
      </p:sp>
    </p:spTree>
    <p:extLst>
      <p:ext uri="{BB962C8B-B14F-4D97-AF65-F5344CB8AC3E}">
        <p14:creationId xmlns:p14="http://schemas.microsoft.com/office/powerpoint/2010/main" val="372872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520FD-D8C4-EF3E-EEBE-09B077F1F616}"/>
              </a:ext>
            </a:extLst>
          </p:cNvPr>
          <p:cNvSpPr>
            <a:spLocks noGrp="1"/>
          </p:cNvSpPr>
          <p:nvPr>
            <p:ph type="ctrTitle"/>
          </p:nvPr>
        </p:nvSpPr>
        <p:spPr/>
        <p:txBody>
          <a:bodyPr/>
          <a:lstStyle/>
          <a:p>
            <a:r>
              <a:rPr lang="nl-NL" dirty="0"/>
              <a:t>Afsluiting</a:t>
            </a:r>
          </a:p>
        </p:txBody>
      </p:sp>
      <p:sp>
        <p:nvSpPr>
          <p:cNvPr id="3" name="Tijdelijke aanduiding voor tekst 2">
            <a:extLst>
              <a:ext uri="{FF2B5EF4-FFF2-40B4-BE49-F238E27FC236}">
                <a16:creationId xmlns:a16="http://schemas.microsoft.com/office/drawing/2014/main" id="{94F758A1-39DD-9E80-BC78-9B38551799CE}"/>
              </a:ext>
            </a:extLst>
          </p:cNvPr>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570616315"/>
      </p:ext>
    </p:extLst>
  </p:cSld>
  <p:clrMapOvr>
    <a:masterClrMapping/>
  </p:clrMapOvr>
</p:sld>
</file>

<file path=ppt/theme/theme1.xml><?xml version="1.0" encoding="utf-8"?>
<a:theme xmlns:a="http://schemas.openxmlformats.org/drawingml/2006/main" name="Powerpoint Templates voor Hogeschool Rotterdam / HRDM">
  <a:themeElements>
    <a:clrScheme name="HRDM">
      <a:dk1>
        <a:srgbClr val="FFFFFF"/>
      </a:dk1>
      <a:lt1>
        <a:srgbClr val="FFFFFF"/>
      </a:lt1>
      <a:dk2>
        <a:srgbClr val="CC0033"/>
      </a:dk2>
      <a:lt2>
        <a:srgbClr val="0099FF"/>
      </a:lt2>
      <a:accent1>
        <a:srgbClr val="000068"/>
      </a:accent1>
      <a:accent2>
        <a:srgbClr val="FFCC00"/>
      </a:accent2>
      <a:accent3>
        <a:srgbClr val="CC0033"/>
      </a:accent3>
      <a:accent4>
        <a:srgbClr val="B2B2B2"/>
      </a:accent4>
      <a:accent5>
        <a:srgbClr val="E5E5E5"/>
      </a:accent5>
      <a:accent6>
        <a:srgbClr val="E8E8F0"/>
      </a:accent6>
      <a:hlink>
        <a:srgbClr val="0099FF"/>
      </a:hlink>
      <a:folHlink>
        <a:srgbClr val="0000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8fc2d42-6be0-4fb2-810f-bcc9a18d2a6a" xsi:nil="true"/>
    <lcf76f155ced4ddcb4097134ff3c332f xmlns="c0331fb7-9d5f-4a71-b990-a3ac581801b1">
      <Terms xmlns="http://schemas.microsoft.com/office/infopath/2007/PartnerControls"/>
    </lcf76f155ced4ddcb4097134ff3c332f>
    <ReferenceId xmlns="c0331fb7-9d5f-4a71-b990-a3ac581801b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8E5F28A2C2564BB104ED5FBAF73465" ma:contentTypeVersion="14" ma:contentTypeDescription="Create a new document." ma:contentTypeScope="" ma:versionID="be12f28046b8cd96a0cca2ee1c7ab289">
  <xsd:schema xmlns:xsd="http://www.w3.org/2001/XMLSchema" xmlns:xs="http://www.w3.org/2001/XMLSchema" xmlns:p="http://schemas.microsoft.com/office/2006/metadata/properties" xmlns:ns2="c0331fb7-9d5f-4a71-b990-a3ac581801b1" xmlns:ns3="78fc2d42-6be0-4fb2-810f-bcc9a18d2a6a" targetNamespace="http://schemas.microsoft.com/office/2006/metadata/properties" ma:root="true" ma:fieldsID="f66ad006d4074ca163b1de9bd45893c3" ns2:_="" ns3:_="">
    <xsd:import namespace="c0331fb7-9d5f-4a71-b990-a3ac581801b1"/>
    <xsd:import namespace="78fc2d42-6be0-4fb2-810f-bcc9a18d2a6a"/>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31fb7-9d5f-4a71-b990-a3ac581801b1"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5477cde-f098-4d32-ba13-c78038edde3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fc2d42-6be0-4fb2-810f-bcc9a18d2a6a"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79e20be6-6a80-49e1-ad08-9f35a61862df}" ma:internalName="TaxCatchAll" ma:showField="CatchAllData" ma:web="78fc2d42-6be0-4fb2-810f-bcc9a18d2a6a">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E06000-1ADF-4CDC-8E47-4E6F8CE8A3A7}">
  <ds:schemaRefs>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78fc2d42-6be0-4fb2-810f-bcc9a18d2a6a"/>
    <ds:schemaRef ds:uri="c0331fb7-9d5f-4a71-b990-a3ac581801b1"/>
    <ds:schemaRef ds:uri="http://www.w3.org/XML/1998/namespace"/>
  </ds:schemaRefs>
</ds:datastoreItem>
</file>

<file path=customXml/itemProps2.xml><?xml version="1.0" encoding="utf-8"?>
<ds:datastoreItem xmlns:ds="http://schemas.openxmlformats.org/officeDocument/2006/customXml" ds:itemID="{EC4E8CA4-CC76-4819-A1E6-851EB95FF349}">
  <ds:schemaRefs>
    <ds:schemaRef ds:uri="http://schemas.microsoft.com/sharepoint/v3/contenttype/forms"/>
  </ds:schemaRefs>
</ds:datastoreItem>
</file>

<file path=customXml/itemProps3.xml><?xml version="1.0" encoding="utf-8"?>
<ds:datastoreItem xmlns:ds="http://schemas.openxmlformats.org/officeDocument/2006/customXml" ds:itemID="{1A471475-103F-47AE-941A-A8BED47D9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31fb7-9d5f-4a71-b990-a3ac581801b1"/>
    <ds:schemaRef ds:uri="78fc2d42-6be0-4fb2-810f-bcc9a18d2a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148</TotalTime>
  <Words>263</Words>
  <Application>Microsoft Office PowerPoint</Application>
  <PresentationFormat>Aangepast</PresentationFormat>
  <Paragraphs>32</Paragraphs>
  <Slides>8</Slides>
  <Notes>2</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8</vt:i4>
      </vt:variant>
    </vt:vector>
  </HeadingPairs>
  <TitlesOfParts>
    <vt:vector size="13" baseType="lpstr">
      <vt:lpstr>Arial</vt:lpstr>
      <vt:lpstr>Calibri</vt:lpstr>
      <vt:lpstr>Noto Sans Symbols</vt:lpstr>
      <vt:lpstr>Times</vt:lpstr>
      <vt:lpstr>Powerpoint Templates voor Hogeschool Rotterdam / HRDM</vt:lpstr>
      <vt:lpstr>Sprint review | sprint 1</vt:lpstr>
      <vt:lpstr>Inhoud</vt:lpstr>
      <vt:lpstr>Burndown chart</vt:lpstr>
      <vt:lpstr>Proces (niet voor de P.O.)</vt:lpstr>
      <vt:lpstr>Demo</vt:lpstr>
      <vt:lpstr>Sprint backlog 2</vt:lpstr>
      <vt:lpstr>Vragen</vt:lpstr>
      <vt:lpstr>Afsluiting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Hogeschool Rotterdam</dc:title>
  <dc:creator>Gebruiker</dc:creator>
  <cp:lastModifiedBy>Mohamed El Allaoui (1073445)</cp:lastModifiedBy>
  <cp:revision>18</cp:revision>
  <dcterms:modified xsi:type="dcterms:W3CDTF">2024-03-27T15:28:10Z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0x010100BF8E5F28A2C2564BB104ED5FBAF73465</vt:lpwstr>
  </property>
</Properties>
</file>